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2" y="3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D4E45-23EE-4C7D-803A-AF31D544F116}" type="datetimeFigureOut">
              <a:rPr lang="bg-BG" smtClean="0"/>
              <a:t>14.10.2021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11E2-C83E-487F-870C-3CF4A0CD0A8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826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D4E45-23EE-4C7D-803A-AF31D544F116}" type="datetimeFigureOut">
              <a:rPr lang="bg-BG" smtClean="0"/>
              <a:t>14.10.2021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11E2-C83E-487F-870C-3CF4A0CD0A8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4806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D4E45-23EE-4C7D-803A-AF31D544F116}" type="datetimeFigureOut">
              <a:rPr lang="bg-BG" smtClean="0"/>
              <a:t>14.10.2021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11E2-C83E-487F-870C-3CF4A0CD0A8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51926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D4E45-23EE-4C7D-803A-AF31D544F116}" type="datetimeFigureOut">
              <a:rPr lang="bg-BG" smtClean="0"/>
              <a:t>14.10.2021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11E2-C83E-487F-870C-3CF4A0CD0A8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41847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D4E45-23EE-4C7D-803A-AF31D544F116}" type="datetimeFigureOut">
              <a:rPr lang="bg-BG" smtClean="0"/>
              <a:t>14.10.2021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11E2-C83E-487F-870C-3CF4A0CD0A8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75154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D4E45-23EE-4C7D-803A-AF31D544F116}" type="datetimeFigureOut">
              <a:rPr lang="bg-BG" smtClean="0"/>
              <a:t>14.10.2021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11E2-C83E-487F-870C-3CF4A0CD0A8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13109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D4E45-23EE-4C7D-803A-AF31D544F116}" type="datetimeFigureOut">
              <a:rPr lang="bg-BG" smtClean="0"/>
              <a:t>14.10.2021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11E2-C83E-487F-870C-3CF4A0CD0A8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23446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D4E45-23EE-4C7D-803A-AF31D544F116}" type="datetimeFigureOut">
              <a:rPr lang="bg-BG" smtClean="0"/>
              <a:t>14.10.2021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11E2-C83E-487F-870C-3CF4A0CD0A8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38679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D4E45-23EE-4C7D-803A-AF31D544F116}" type="datetimeFigureOut">
              <a:rPr lang="bg-BG" smtClean="0"/>
              <a:t>14.10.2021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11E2-C83E-487F-870C-3CF4A0CD0A8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10281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D4E45-23EE-4C7D-803A-AF31D544F116}" type="datetimeFigureOut">
              <a:rPr lang="bg-BG" smtClean="0"/>
              <a:t>14.10.2021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11E2-C83E-487F-870C-3CF4A0CD0A8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80488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D4E45-23EE-4C7D-803A-AF31D544F116}" type="datetimeFigureOut">
              <a:rPr lang="bg-BG" smtClean="0"/>
              <a:t>14.10.2021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11E2-C83E-487F-870C-3CF4A0CD0A8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6853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4E45-23EE-4C7D-803A-AF31D544F116}" type="datetimeFigureOut">
              <a:rPr lang="bg-BG" smtClean="0"/>
              <a:t>14.10.2021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511E2-C83E-487F-870C-3CF4A0CD0A8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4597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30288"/>
            <a:ext cx="9217890" cy="422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71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01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41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26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18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60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40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96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70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54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891" y="828675"/>
            <a:ext cx="7730836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13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7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5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50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99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39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28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39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28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8066314" y="925286"/>
            <a:ext cx="1371600" cy="3701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48806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41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14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49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24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16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45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6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950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721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20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971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81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045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091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959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27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047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028" y="1772330"/>
            <a:ext cx="6810375" cy="4619625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2569028" y="468086"/>
            <a:ext cx="7598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/>
              <a:t>НО ЗАПОМНЕТЕ!</a:t>
            </a:r>
            <a:br>
              <a:rPr lang="bg-BG" sz="2000" b="1" dirty="0" smtClean="0"/>
            </a:br>
            <a:r>
              <a:rPr lang="bg-BG" sz="2000" b="1" dirty="0" smtClean="0"/>
              <a:t>Преди да изядете плодовете и зеленчуците, те трябва много добре да се измият!</a:t>
            </a:r>
            <a:endParaRPr lang="bg-BG" sz="2000" b="1" dirty="0"/>
          </a:p>
        </p:txBody>
      </p:sp>
    </p:spTree>
    <p:extLst>
      <p:ext uri="{BB962C8B-B14F-4D97-AF65-F5344CB8AC3E}">
        <p14:creationId xmlns:p14="http://schemas.microsoft.com/office/powerpoint/2010/main" val="19877526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758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689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58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605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2819400" y="5323114"/>
            <a:ext cx="1273629" cy="4245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19128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10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74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02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34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565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</Words>
  <Application>Microsoft Office PowerPoint</Application>
  <PresentationFormat>Широк екран</PresentationFormat>
  <Paragraphs>1</Paragraphs>
  <Slides>49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Тема на Office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User</dc:creator>
  <cp:lastModifiedBy>User</cp:lastModifiedBy>
  <cp:revision>9</cp:revision>
  <dcterms:created xsi:type="dcterms:W3CDTF">2021-10-14T09:17:09Z</dcterms:created>
  <dcterms:modified xsi:type="dcterms:W3CDTF">2021-10-14T10:17:59Z</dcterms:modified>
</cp:coreProperties>
</file>